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87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87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66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9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52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3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67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65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7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51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91CE-91A5-46D6-81E9-AA8D4CDF05A6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F310-E3BA-4BFA-BF8F-AB3870FFF0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1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Formát buněk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Microsoft Excel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81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čísla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Standardně se používá formát </a:t>
            </a:r>
            <a:r>
              <a:rPr lang="cs-CZ" b="1" dirty="0" smtClean="0"/>
              <a:t>Obecný, </a:t>
            </a:r>
            <a:r>
              <a:rPr lang="cs-CZ" dirty="0" smtClean="0"/>
              <a:t>Excel sám rozpozná charakter vložených dat</a:t>
            </a:r>
          </a:p>
          <a:p>
            <a:r>
              <a:rPr lang="cs-CZ" dirty="0" smtClean="0"/>
              <a:t>Podle charakteru tabulky volíme počet desetinných míst, ostatní místa jsou zaokrouhlována dle matematických pravidel</a:t>
            </a:r>
          </a:p>
          <a:p>
            <a:r>
              <a:rPr lang="cs-CZ" dirty="0" smtClean="0"/>
              <a:t>Čísla jsou standardně zarovnána vpravo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43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chytré hlavičky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0464962"/>
              </p:ext>
            </p:extLst>
          </p:nvPr>
        </p:nvGraphicFramePr>
        <p:xfrm>
          <a:off x="457200" y="1600200"/>
          <a:ext cx="4039314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550"/>
                <a:gridCol w="2896764"/>
              </a:tblGrid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4441" marR="1444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4441" marR="14441" marT="9525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číslo1</a:t>
                      </a:r>
                    </a:p>
                  </a:txBody>
                  <a:tcPr marL="14441" marR="1444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    </a:t>
                      </a:r>
                    </a:p>
                  </a:txBody>
                  <a:tcPr marL="14441" marR="14441" marT="9525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číslo2</a:t>
                      </a:r>
                    </a:p>
                  </a:txBody>
                  <a:tcPr marL="14441" marR="1444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    </a:t>
                      </a:r>
                    </a:p>
                  </a:txBody>
                  <a:tcPr marL="14441" marR="14441" marT="9525" marB="0" anchor="b"/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součet</a:t>
                      </a:r>
                    </a:p>
                  </a:txBody>
                  <a:tcPr marL="14441" marR="14441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    </a:t>
                      </a:r>
                    </a:p>
                  </a:txBody>
                  <a:tcPr marL="14441" marR="14441" marT="9525" marB="0" anchor="b"/>
                </a:tc>
              </a:tr>
            </a:tbl>
          </a:graphicData>
        </a:graphic>
      </p:graphicFrame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Jak je možné, že Excel nám </a:t>
            </a:r>
            <a:r>
              <a:rPr lang="cs-CZ" smtClean="0"/>
              <a:t>sečetl 1+1=1?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7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Buňka, ve které je zadáno číslo je nastavena na žádné desetinné číslo</a:t>
            </a:r>
          </a:p>
          <a:p>
            <a:r>
              <a:rPr lang="cs-CZ" dirty="0" smtClean="0"/>
              <a:t>Do buňky jsme zadali číslo 0,5, ale po zaokrouhlení je to 1. Součet je však proveden 0,5+0,5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Zdroj: J. </a:t>
            </a:r>
            <a:r>
              <a:rPr lang="cs-CZ" sz="1400" dirty="0" err="1" smtClean="0"/>
              <a:t>Pecinovský</a:t>
            </a:r>
            <a:r>
              <a:rPr lang="cs-CZ" sz="1400" dirty="0" smtClean="0"/>
              <a:t> – Excel 2007/2010, str. 95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61" b="30855"/>
          <a:stretch/>
        </p:blipFill>
        <p:spPr bwMode="auto">
          <a:xfrm>
            <a:off x="4067944" y="3284984"/>
            <a:ext cx="36724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563888" y="4077072"/>
            <a:ext cx="2736304" cy="1800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5580112" y="4077072"/>
            <a:ext cx="1872208" cy="43204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3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 smtClean="0"/>
              <a:t>všechno jde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Volba písma – font a barva</a:t>
            </a:r>
          </a:p>
          <a:p>
            <a:r>
              <a:rPr lang="cs-CZ" dirty="0" smtClean="0"/>
              <a:t>Formát čísla</a:t>
            </a:r>
          </a:p>
          <a:p>
            <a:r>
              <a:rPr lang="cs-CZ" dirty="0" smtClean="0"/>
              <a:t>Barva výplně</a:t>
            </a:r>
          </a:p>
          <a:p>
            <a:r>
              <a:rPr lang="cs-CZ" dirty="0" smtClean="0"/>
              <a:t>Orientace písma v buňce</a:t>
            </a:r>
          </a:p>
          <a:p>
            <a:r>
              <a:rPr lang="cs-CZ" dirty="0" smtClean="0"/>
              <a:t>Zalomení textu v buňce</a:t>
            </a:r>
          </a:p>
          <a:p>
            <a:r>
              <a:rPr lang="cs-CZ" dirty="0" smtClean="0"/>
              <a:t>Kopírování obsahu buňky</a:t>
            </a:r>
          </a:p>
          <a:p>
            <a:r>
              <a:rPr lang="cs-CZ" dirty="0" smtClean="0"/>
              <a:t>Automatické vyplňování textu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12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dnes naučíme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Úprava buněk</a:t>
            </a:r>
          </a:p>
          <a:p>
            <a:r>
              <a:rPr lang="cs-CZ" dirty="0" smtClean="0"/>
              <a:t>Volba </a:t>
            </a:r>
            <a:r>
              <a:rPr lang="cs-CZ" dirty="0"/>
              <a:t>písma – font a barva</a:t>
            </a:r>
          </a:p>
          <a:p>
            <a:r>
              <a:rPr lang="cs-CZ" dirty="0"/>
              <a:t>Formát </a:t>
            </a:r>
            <a:r>
              <a:rPr lang="cs-CZ" dirty="0" smtClean="0"/>
              <a:t>čísla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98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buněk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Nejdříve si musíme rozmyslet, jak chceme buňku upravit</a:t>
            </a:r>
          </a:p>
          <a:p>
            <a:r>
              <a:rPr lang="cs-CZ" dirty="0" smtClean="0"/>
              <a:t>Před každou úpravou byste měli mít hrubou představu o tom, jak má tabulka vypadat</a:t>
            </a:r>
          </a:p>
          <a:p>
            <a:r>
              <a:rPr lang="cs-CZ" dirty="0" smtClean="0"/>
              <a:t>Pokud chceme buňku upravovat, musíme ji nejdříve </a:t>
            </a:r>
            <a:r>
              <a:rPr lang="cs-CZ" b="1" dirty="0" smtClean="0"/>
              <a:t>označit</a:t>
            </a:r>
            <a:endParaRPr lang="cs-CZ" dirty="0" smtClean="0"/>
          </a:p>
          <a:p>
            <a:r>
              <a:rPr lang="cs-CZ" dirty="0" smtClean="0"/>
              <a:t>Ukážeme počítači, jak to chceme upravit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27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písma – font</a:t>
            </a:r>
            <a:r>
              <a:rPr lang="cs-CZ" dirty="0" smtClean="0"/>
              <a:t>, barva</a:t>
            </a:r>
            <a:r>
              <a:rPr lang="cs-CZ" dirty="0" smtClean="0"/>
              <a:t>, velikost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Úprava je velmi podobná jako práci v textových editorech</a:t>
            </a:r>
          </a:p>
          <a:p>
            <a:r>
              <a:rPr lang="cs-CZ" dirty="0" smtClean="0"/>
              <a:t>Text je standardně zarovnán vlevo</a:t>
            </a:r>
          </a:p>
          <a:p>
            <a:r>
              <a:rPr lang="cs-CZ" dirty="0" smtClean="0"/>
              <a:t>Buňka musí být označena – aktivována, text nebo obsah buňky dán do bloku (začerněn)</a:t>
            </a:r>
          </a:p>
          <a:p>
            <a:r>
              <a:rPr lang="cs-CZ" dirty="0" smtClean="0"/>
              <a:t>Z karty Domů vyberu příslušný font a barvu písma, popř. tučné B, kurzívu </a:t>
            </a:r>
            <a:r>
              <a:rPr lang="cs-CZ" i="1" dirty="0" smtClean="0"/>
              <a:t>I</a:t>
            </a:r>
            <a:r>
              <a:rPr lang="cs-CZ" dirty="0" smtClean="0"/>
              <a:t>, </a:t>
            </a:r>
            <a:r>
              <a:rPr lang="cs-CZ" u="sng" dirty="0" smtClean="0"/>
              <a:t>podtržené 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267200" y="3767931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pondělí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21" b="64804"/>
          <a:stretch/>
        </p:blipFill>
        <p:spPr bwMode="auto">
          <a:xfrm>
            <a:off x="1187624" y="4725144"/>
            <a:ext cx="3432720" cy="179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7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3" y="980728"/>
            <a:ext cx="8641073" cy="45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1259632" y="1006802"/>
            <a:ext cx="3888432" cy="29523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Čárový popisek 1 2"/>
          <p:cNvSpPr/>
          <p:nvPr/>
        </p:nvSpPr>
        <p:spPr>
          <a:xfrm>
            <a:off x="5724128" y="2996952"/>
            <a:ext cx="2016224" cy="1224136"/>
          </a:xfrm>
          <a:prstGeom prst="borderCallout1">
            <a:avLst>
              <a:gd name="adj1" fmla="val 17467"/>
              <a:gd name="adj2" fmla="val 507"/>
              <a:gd name="adj3" fmla="val -19994"/>
              <a:gd name="adj4" fmla="val -4394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Barva písma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4" name="Čárový popisek 1 3"/>
          <p:cNvSpPr/>
          <p:nvPr/>
        </p:nvSpPr>
        <p:spPr>
          <a:xfrm>
            <a:off x="5220072" y="4340982"/>
            <a:ext cx="2664296" cy="960226"/>
          </a:xfrm>
          <a:prstGeom prst="borderCallout1">
            <a:avLst>
              <a:gd name="adj1" fmla="val 18149"/>
              <a:gd name="adj2" fmla="val -637"/>
              <a:gd name="adj3" fmla="val -169598"/>
              <a:gd name="adj4" fmla="val -3614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Barva výplně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3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Otevři si rozvrh hodin, který máš uložený ve svém adresáři</a:t>
            </a:r>
          </a:p>
          <a:p>
            <a:r>
              <a:rPr lang="cs-CZ" dirty="0" smtClean="0"/>
              <a:t>Vyber si pro text vhodné písmo nebo písmo, které se ti líbí, naformátuj buňky</a:t>
            </a:r>
          </a:p>
          <a:p>
            <a:r>
              <a:rPr lang="cs-CZ" dirty="0" smtClean="0"/>
              <a:t>Zvol pro každý předmět jinou barvu výplně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13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846195"/>
              </p:ext>
            </p:extLst>
          </p:nvPr>
        </p:nvGraphicFramePr>
        <p:xfrm>
          <a:off x="1115616" y="1628800"/>
          <a:ext cx="5486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HV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Út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ČSP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VKZ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VV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PVP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PVP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 r="42885" b="42262"/>
          <a:stretch/>
        </p:blipFill>
        <p:spPr bwMode="auto">
          <a:xfrm>
            <a:off x="395536" y="3068960"/>
            <a:ext cx="7431314" cy="30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77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čísla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kartě Domů – Číslo, popř. pravé tlačítko myši a Formát buněk – číslo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7" b="65159"/>
          <a:stretch/>
        </p:blipFill>
        <p:spPr bwMode="auto">
          <a:xfrm>
            <a:off x="539552" y="2709820"/>
            <a:ext cx="7992888" cy="182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4932040" y="2702536"/>
            <a:ext cx="2376264" cy="14401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t="21632" r="40474" b="7533"/>
          <a:stretch/>
        </p:blipFill>
        <p:spPr bwMode="auto">
          <a:xfrm>
            <a:off x="545557" y="2996952"/>
            <a:ext cx="4073236" cy="37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2234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349</Words>
  <Application>Microsoft Office PowerPoint</Application>
  <PresentationFormat>Předvádění na obrazovce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Formát buněk 1</vt:lpstr>
      <vt:lpstr>Co všechno jde</vt:lpstr>
      <vt:lpstr>Co se dnes naučíme</vt:lpstr>
      <vt:lpstr>Úprava buněk</vt:lpstr>
      <vt:lpstr>Volba písma – font, barva, velikost</vt:lpstr>
      <vt:lpstr>Prezentace aplikace PowerPoint</vt:lpstr>
      <vt:lpstr>Úkol</vt:lpstr>
      <vt:lpstr>Řešení</vt:lpstr>
      <vt:lpstr>Formát čísla</vt:lpstr>
      <vt:lpstr>Formát čísla</vt:lpstr>
      <vt:lpstr>Pro chytré hlavičky </vt:lpstr>
      <vt:lpstr>Řešení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Formát buněk</dc:title>
  <dc:creator>Uživatel</dc:creator>
  <cp:lastModifiedBy>Uživatel</cp:lastModifiedBy>
  <cp:revision>10</cp:revision>
  <dcterms:created xsi:type="dcterms:W3CDTF">2012-04-10T06:07:16Z</dcterms:created>
  <dcterms:modified xsi:type="dcterms:W3CDTF">2012-08-29T08:47:40Z</dcterms:modified>
</cp:coreProperties>
</file>