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8" r:id="rId4"/>
    <p:sldId id="259" r:id="rId5"/>
    <p:sldId id="261" r:id="rId6"/>
    <p:sldId id="257" r:id="rId7"/>
    <p:sldId id="260" r:id="rId8"/>
    <p:sldId id="262" r:id="rId9"/>
    <p:sldId id="263" r:id="rId10"/>
    <p:sldId id="265" r:id="rId11"/>
    <p:sldId id="264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3150-4AD7-4DF5-AAE1-687451111EA0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DAD5-F5B1-42B6-9F2D-E9F7CE8B52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4062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3150-4AD7-4DF5-AAE1-687451111EA0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DAD5-F5B1-42B6-9F2D-E9F7CE8B52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3028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3150-4AD7-4DF5-AAE1-687451111EA0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DAD5-F5B1-42B6-9F2D-E9F7CE8B52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909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3150-4AD7-4DF5-AAE1-687451111EA0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DAD5-F5B1-42B6-9F2D-E9F7CE8B52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226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3150-4AD7-4DF5-AAE1-687451111EA0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DAD5-F5B1-42B6-9F2D-E9F7CE8B52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6168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3150-4AD7-4DF5-AAE1-687451111EA0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DAD5-F5B1-42B6-9F2D-E9F7CE8B52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7362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3150-4AD7-4DF5-AAE1-687451111EA0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DAD5-F5B1-42B6-9F2D-E9F7CE8B52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3454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3150-4AD7-4DF5-AAE1-687451111EA0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DAD5-F5B1-42B6-9F2D-E9F7CE8B52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0994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3150-4AD7-4DF5-AAE1-687451111EA0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DAD5-F5B1-42B6-9F2D-E9F7CE8B52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1552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3150-4AD7-4DF5-AAE1-687451111EA0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DAD5-F5B1-42B6-9F2D-E9F7CE8B52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2749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3150-4AD7-4DF5-AAE1-687451111EA0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DAD5-F5B1-42B6-9F2D-E9F7CE8B52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3205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53150-4AD7-4DF5-AAE1-687451111EA0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6DAD5-F5B1-42B6-9F2D-E9F7CE8B52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9056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List_aplikace_Microsoft_Excel_97_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List_aplikace_Microsoft_Excel_97_2003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2334704"/>
            <a:ext cx="8409959" cy="2527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402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2. příklad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Využij data z prvního příkladu</a:t>
            </a:r>
          </a:p>
          <a:p>
            <a:pPr eaLnBrk="1" hangingPunct="1"/>
            <a:r>
              <a:rPr lang="cs-CZ" smtClean="0"/>
              <a:t>Najdi maximální hodnotu a minimální hodnotu</a:t>
            </a:r>
          </a:p>
        </p:txBody>
      </p:sp>
    </p:spTree>
    <p:extLst>
      <p:ext uri="{BB962C8B-B14F-4D97-AF65-F5344CB8AC3E}">
        <p14:creationId xmlns:p14="http://schemas.microsoft.com/office/powerpoint/2010/main" val="310865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Označíme buňku, kde má být výsledek</a:t>
            </a:r>
          </a:p>
          <a:p>
            <a:r>
              <a:rPr lang="cs-CZ" dirty="0" smtClean="0"/>
              <a:t>Vzorce – Vložit funkci – ze seznamu funkce Min, Max</a:t>
            </a:r>
          </a:p>
          <a:p>
            <a:r>
              <a:rPr lang="cs-CZ" dirty="0" smtClean="0"/>
              <a:t>Označení oblasti buněk</a:t>
            </a:r>
          </a:p>
          <a:p>
            <a:r>
              <a:rPr lang="cs-CZ" dirty="0" smtClean="0"/>
              <a:t>Ok - výsledek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032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08" r="40319" b="12897"/>
          <a:stretch/>
        </p:blipFill>
        <p:spPr bwMode="auto">
          <a:xfrm>
            <a:off x="539552" y="841828"/>
            <a:ext cx="7765143" cy="5529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706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Možné řešení</a:t>
            </a:r>
          </a:p>
        </p:txBody>
      </p:sp>
      <p:graphicFrame>
        <p:nvGraphicFramePr>
          <p:cNvPr id="2050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2798763" y="1981200"/>
          <a:ext cx="3544887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List" r:id="rId3" imgW="1952915" imgH="2267224" progId="Excel.Sheet.8">
                  <p:embed/>
                </p:oleObj>
              </mc:Choice>
              <mc:Fallback>
                <p:oleObj name="List" r:id="rId3" imgW="1952915" imgH="2267224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763" y="1981200"/>
                        <a:ext cx="3544887" cy="411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257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dalších příkladů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Spočítej si aritmetický průměr známek z některého předmětu</a:t>
            </a:r>
          </a:p>
          <a:p>
            <a:r>
              <a:rPr lang="cs-CZ" dirty="0" smtClean="0"/>
              <a:t>Vypiš průměry všech svých spolužáků a urči nejlepší a nejhorší průměr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802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Funkce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Průměr</a:t>
            </a:r>
          </a:p>
          <a:p>
            <a:r>
              <a:rPr lang="cs-CZ" dirty="0" smtClean="0"/>
              <a:t>Maximum</a:t>
            </a:r>
          </a:p>
          <a:p>
            <a:r>
              <a:rPr lang="cs-CZ" dirty="0" smtClean="0"/>
              <a:t>Minimum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214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Výpočty funkcí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Průměr</a:t>
            </a:r>
          </a:p>
          <a:p>
            <a:pPr eaLnBrk="1" hangingPunct="1"/>
            <a:r>
              <a:rPr lang="cs-CZ" dirty="0" smtClean="0"/>
              <a:t>Součet</a:t>
            </a:r>
          </a:p>
          <a:p>
            <a:pPr eaLnBrk="1" hangingPunct="1"/>
            <a:r>
              <a:rPr lang="cs-CZ" dirty="0" smtClean="0"/>
              <a:t>Maximální hodnota</a:t>
            </a:r>
          </a:p>
          <a:p>
            <a:pPr eaLnBrk="1" hangingPunct="1"/>
            <a:r>
              <a:rPr lang="cs-CZ" dirty="0" smtClean="0"/>
              <a:t>Minimální hodnota</a:t>
            </a:r>
          </a:p>
        </p:txBody>
      </p:sp>
    </p:spTree>
    <p:extLst>
      <p:ext uri="{BB962C8B-B14F-4D97-AF65-F5344CB8AC3E}">
        <p14:creationId xmlns:p14="http://schemas.microsoft.com/office/powerpoint/2010/main" val="300467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Průměr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i="1" dirty="0" smtClean="0"/>
              <a:t>Aritmetický průměr z </a:t>
            </a:r>
            <a:r>
              <a:rPr lang="cs-CZ" b="1" i="1" dirty="0" smtClean="0"/>
              <a:t>n</a:t>
            </a:r>
            <a:r>
              <a:rPr lang="cs-CZ" i="1" dirty="0" smtClean="0"/>
              <a:t> zadaných čísel </a:t>
            </a:r>
          </a:p>
          <a:p>
            <a:pPr lvl="1">
              <a:buFont typeface="Courier New" pitchFamily="49" charset="0"/>
              <a:buChar char="o"/>
            </a:pPr>
            <a:r>
              <a:rPr lang="cs-CZ" dirty="0" smtClean="0"/>
              <a:t>Všechna čísla sečíst a součet vydělit jejich počtem</a:t>
            </a:r>
          </a:p>
          <a:p>
            <a:pPr lvl="1">
              <a:buFont typeface="Courier New" pitchFamily="49" charset="0"/>
              <a:buChar char="o"/>
            </a:pPr>
            <a:r>
              <a:rPr lang="cs-CZ" dirty="0" smtClean="0"/>
              <a:t>Využití:  </a:t>
            </a:r>
          </a:p>
          <a:p>
            <a:pPr lvl="2">
              <a:buFont typeface="Wingdings" pitchFamily="2" charset="2"/>
              <a:buChar char="§"/>
            </a:pPr>
            <a:r>
              <a:rPr lang="cs-CZ" dirty="0" smtClean="0"/>
              <a:t>průměr známek</a:t>
            </a:r>
          </a:p>
          <a:p>
            <a:pPr lvl="2">
              <a:buFont typeface="Wingdings" pitchFamily="2" charset="2"/>
              <a:buChar char="§"/>
            </a:pPr>
            <a:r>
              <a:rPr lang="cs-CZ" dirty="0" smtClean="0"/>
              <a:t>Průměrná teplota</a:t>
            </a:r>
          </a:p>
          <a:p>
            <a:pPr lvl="2">
              <a:buFont typeface="Wingdings" pitchFamily="2" charset="2"/>
              <a:buChar char="§"/>
            </a:pPr>
            <a:r>
              <a:rPr lang="cs-CZ" dirty="0" smtClean="0"/>
              <a:t>Průměrné srážky atd.</a:t>
            </a:r>
          </a:p>
          <a:p>
            <a:pPr marL="914400" lvl="2" indent="0">
              <a:buNone/>
            </a:pP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365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1. příklad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Zadej do 1. sloupce jména svých šesti kamarádů</a:t>
            </a:r>
          </a:p>
          <a:p>
            <a:pPr eaLnBrk="1" hangingPunct="1"/>
            <a:r>
              <a:rPr lang="cs-CZ" smtClean="0"/>
              <a:t>Do 2. Sloupce zadej jejich výšku a váhu</a:t>
            </a:r>
          </a:p>
          <a:p>
            <a:pPr eaLnBrk="1" hangingPunct="1"/>
            <a:r>
              <a:rPr lang="cs-CZ" smtClean="0"/>
              <a:t>Do posledního řádku vypočítej průměr jejich výšky a váhy</a:t>
            </a:r>
          </a:p>
          <a:p>
            <a:pPr eaLnBrk="1" hangingPunct="1"/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80627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1. Vytvoříme tabulku s údaji kamarádů</a:t>
            </a:r>
            <a:endParaRPr lang="cs-CZ" dirty="0"/>
          </a:p>
        </p:txBody>
      </p:sp>
      <p:graphicFrame>
        <p:nvGraphicFramePr>
          <p:cNvPr id="4" name="Objek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525767205"/>
              </p:ext>
            </p:extLst>
          </p:nvPr>
        </p:nvGraphicFramePr>
        <p:xfrm>
          <a:off x="755650" y="2276475"/>
          <a:ext cx="2971800" cy="278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List" r:id="rId3" imgW="1838297" imgH="1724066" progId="Excel.Sheet.8">
                  <p:embed/>
                </p:oleObj>
              </mc:Choice>
              <mc:Fallback>
                <p:oleObj name="List" r:id="rId3" imgW="1838297" imgH="1724066" progId="Excel.Shee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276475"/>
                        <a:ext cx="2971800" cy="2787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884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2. Pomocí Vzorce - Vložení funkce a vyhledání funkce Průměr v seznamu – označení oblasti výpočtu -  vypočítáme hodnotu průměru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748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8" t="18673" r="25380" b="13107"/>
          <a:stretch/>
        </p:blipFill>
        <p:spPr bwMode="auto">
          <a:xfrm>
            <a:off x="457200" y="1603140"/>
            <a:ext cx="8229600" cy="4520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7661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Možné řešení</a:t>
            </a:r>
          </a:p>
        </p:txBody>
      </p:sp>
      <p:graphicFrame>
        <p:nvGraphicFramePr>
          <p:cNvPr id="1026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6336016"/>
              </p:ext>
            </p:extLst>
          </p:nvPr>
        </p:nvGraphicFramePr>
        <p:xfrm>
          <a:off x="2339752" y="1988840"/>
          <a:ext cx="438785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List" r:id="rId3" imgW="1838297" imgH="1724066" progId="Excel.Sheet.8">
                  <p:embed/>
                </p:oleObj>
              </mc:Choice>
              <mc:Fallback>
                <p:oleObj name="List" r:id="rId3" imgW="1838297" imgH="1724066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1988840"/>
                        <a:ext cx="4387850" cy="411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948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161</Words>
  <Application>Microsoft Office PowerPoint</Application>
  <PresentationFormat>Předvádění na obrazovce (4:3)</PresentationFormat>
  <Paragraphs>37</Paragraphs>
  <Slides>14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Motiv systému Office</vt:lpstr>
      <vt:lpstr>List aplikace Microsoft Excel 97–2003</vt:lpstr>
      <vt:lpstr>List</vt:lpstr>
      <vt:lpstr>Prezentace aplikace PowerPoint</vt:lpstr>
      <vt:lpstr>Funkce</vt:lpstr>
      <vt:lpstr>Výpočty funkcí</vt:lpstr>
      <vt:lpstr>Průměr</vt:lpstr>
      <vt:lpstr>1. příklad</vt:lpstr>
      <vt:lpstr>Postup</vt:lpstr>
      <vt:lpstr>Prezentace aplikace PowerPoint</vt:lpstr>
      <vt:lpstr>Prezentace aplikace PowerPoint</vt:lpstr>
      <vt:lpstr>Možné řešení</vt:lpstr>
      <vt:lpstr>2. příklad</vt:lpstr>
      <vt:lpstr>Postup</vt:lpstr>
      <vt:lpstr>Prezentace aplikace PowerPoint</vt:lpstr>
      <vt:lpstr>Možné řešení</vt:lpstr>
      <vt:lpstr>Možnosti dalších příkladů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Funkce</dc:title>
  <dc:creator>Uživatel</dc:creator>
  <cp:lastModifiedBy>Uživatel</cp:lastModifiedBy>
  <cp:revision>6</cp:revision>
  <dcterms:created xsi:type="dcterms:W3CDTF">2012-06-19T15:44:13Z</dcterms:created>
  <dcterms:modified xsi:type="dcterms:W3CDTF">2012-06-19T18:38:07Z</dcterms:modified>
</cp:coreProperties>
</file>