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2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800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207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54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70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56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71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63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44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56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92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03098-9E8C-49AE-A2AB-CAC2365DE459}" type="datetimeFigureOut">
              <a:rPr lang="cs-CZ" smtClean="0"/>
              <a:t>12.4.2012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AB0C6-13FA-4DCB-9A37-D97B101D8F0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96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094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2. Do určité buňky zadáme funkci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7" b="24061"/>
          <a:stretch/>
        </p:blipFill>
        <p:spPr bwMode="auto">
          <a:xfrm>
            <a:off x="1763688" y="2204864"/>
            <a:ext cx="5514109" cy="4503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8053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3. vyhodnocená tabulka (známým </a:t>
            </a:r>
            <a:r>
              <a:rPr lang="cs-CZ" dirty="0" err="1" smtClean="0"/>
              <a:t>rozkliknutím</a:t>
            </a:r>
            <a:r>
              <a:rPr lang="cs-CZ" dirty="0" smtClean="0"/>
              <a:t> po sloupci vyhodnotíme i další buňky)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202772"/>
              </p:ext>
            </p:extLst>
          </p:nvPr>
        </p:nvGraphicFramePr>
        <p:xfrm>
          <a:off x="899592" y="2780928"/>
          <a:ext cx="5362575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List" r:id="rId3" imgW="5362645" imgH="2866965" progId="Excel.Sheet.12">
                  <p:embed/>
                </p:oleObj>
              </mc:Choice>
              <mc:Fallback>
                <p:oleObj name="List" r:id="rId3" imgW="5362645" imgH="286696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2780928"/>
                        <a:ext cx="5362575" cy="286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254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Sestav tabulku 10 uchazečů na střední školu, zapiš průměry jejich známek a vyhodnoť zda budou přijati či </a:t>
            </a:r>
            <a:r>
              <a:rPr lang="cs-CZ" dirty="0" smtClean="0"/>
              <a:t>ne. Střední </a:t>
            </a:r>
            <a:r>
              <a:rPr lang="cs-CZ" dirty="0" smtClean="0"/>
              <a:t>škola požaduje průměr 1,6.</a:t>
            </a:r>
          </a:p>
          <a:p>
            <a:pPr marL="514350" indent="-514350">
              <a:buAutoNum type="arabicPeriod"/>
            </a:pPr>
            <a:r>
              <a:rPr lang="cs-CZ" dirty="0" smtClean="0"/>
              <a:t>Zapiš do tabulky do tří sloupců rozměry stran trojúhelníků a pomocí Pythagorovy věty zjisti, zda je trojúhelník pravoúhlý. Pokud bude platit Pythagorova </a:t>
            </a:r>
            <a:r>
              <a:rPr lang="cs-CZ" smtClean="0"/>
              <a:t>věta </a:t>
            </a:r>
            <a:r>
              <a:rPr lang="cs-CZ" smtClean="0"/>
              <a:t>zapíše </a:t>
            </a:r>
            <a:r>
              <a:rPr lang="cs-CZ" dirty="0" smtClean="0"/>
              <a:t>se </a:t>
            </a:r>
            <a:r>
              <a:rPr lang="cs-CZ" i="1" dirty="0" smtClean="0"/>
              <a:t>je pravoúhlý</a:t>
            </a:r>
            <a:r>
              <a:rPr lang="cs-CZ" dirty="0" smtClean="0"/>
              <a:t>.</a:t>
            </a:r>
          </a:p>
          <a:p>
            <a:pPr marL="514350" indent="-514350">
              <a:buAutoNum type="arabicPeriod"/>
            </a:pPr>
            <a:r>
              <a:rPr lang="cs-CZ" dirty="0" smtClean="0"/>
              <a:t>Zapiš do tabulky do tří sloupců velikosti tří úhlů v trojúhelníku. Pokud bude platit věta o součtu úhlů zapíše se trojúhelník </a:t>
            </a:r>
            <a:r>
              <a:rPr lang="cs-CZ" i="1" dirty="0" smtClean="0"/>
              <a:t>lze sestrojit</a:t>
            </a:r>
            <a:r>
              <a:rPr lang="cs-CZ" dirty="0" smtClean="0"/>
              <a:t>.</a:t>
            </a:r>
          </a:p>
          <a:p>
            <a:pPr marL="514350" indent="-514350">
              <a:buAutoNum type="arabicPeriod"/>
            </a:pPr>
            <a:r>
              <a:rPr lang="cs-CZ" dirty="0" smtClean="0"/>
              <a:t>Vymysli sám příklad, kde by se dala využít funkce KDYŽ.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2527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09694"/>
            <a:ext cx="7989975" cy="2218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41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Logická funkce Když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Microsoft Excel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246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Logická funkce Když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Funkce, jejímž výsledkem je provedená akce za určité podmínky</a:t>
            </a:r>
          </a:p>
          <a:p>
            <a:r>
              <a:rPr lang="cs-CZ" dirty="0" smtClean="0"/>
              <a:t>Uživatel si nadefinuje </a:t>
            </a:r>
            <a:r>
              <a:rPr lang="cs-CZ" dirty="0" smtClean="0"/>
              <a:t>podmínku a za předpokladu, že je splněna, se provede určitá </a:t>
            </a:r>
            <a:r>
              <a:rPr lang="cs-CZ" dirty="0" smtClean="0"/>
              <a:t>akce</a:t>
            </a:r>
          </a:p>
          <a:p>
            <a:r>
              <a:rPr lang="cs-CZ" dirty="0" smtClean="0"/>
              <a:t>Pokud podmínka splněna není určitá akce se neprovede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7049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Logická funkce Když - 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Máme v tabulce uvedeny jména žáků s průměry známek – od určitého průměru mohou být přijati na SŠ</a:t>
            </a:r>
          </a:p>
          <a:p>
            <a:r>
              <a:rPr lang="cs-CZ" dirty="0" smtClean="0"/>
              <a:t>Máme v tabulce uvedeny jména žáků s jejich výškou v cm – od určité výšky nemohou </a:t>
            </a:r>
            <a:r>
              <a:rPr lang="cs-CZ" dirty="0" smtClean="0"/>
              <a:t>navštívit </a:t>
            </a:r>
            <a:r>
              <a:rPr lang="cs-CZ" dirty="0" smtClean="0"/>
              <a:t>např. určitou atrakci na výletě</a:t>
            </a:r>
          </a:p>
          <a:p>
            <a:r>
              <a:rPr lang="cs-CZ" dirty="0" smtClean="0"/>
              <a:t>Máme v tabulce uvedeny jména žáků s jejich tělesnou výškou a hmotností, v dalším sloupci máme vypočítaný BMI index – od určitého čísla je nadváha</a:t>
            </a:r>
          </a:p>
          <a:p>
            <a:r>
              <a:rPr lang="cs-CZ" dirty="0" smtClean="0"/>
              <a:t>V cestovní kanceláři mají požadavek, kdo zaplatí zálohu na zájezd do určitého data, obdrží slevu 15%</a:t>
            </a:r>
          </a:p>
          <a:p>
            <a:r>
              <a:rPr lang="cs-CZ" dirty="0" smtClean="0"/>
              <a:t>Zjišťujeme pomocí Pythagorovy věty, zda je trojúhelník pravoúhlý nebo ne</a:t>
            </a:r>
          </a:p>
          <a:p>
            <a:r>
              <a:rPr lang="cs-CZ" dirty="0" smtClean="0"/>
              <a:t>Zjišťujeme pomocí součtů úhlů, zda je trojúhelník </a:t>
            </a:r>
            <a:r>
              <a:rPr lang="cs-CZ" dirty="0" err="1" smtClean="0"/>
              <a:t>sestrojitelný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483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Logická funkce Když - zápis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Zápis funkce KDYŽ (</a:t>
            </a:r>
            <a:r>
              <a:rPr lang="cs-CZ" dirty="0" err="1" smtClean="0"/>
              <a:t>podmínka;ano;ne</a:t>
            </a:r>
            <a:r>
              <a:rPr lang="cs-CZ" dirty="0" smtClean="0"/>
              <a:t>)</a:t>
            </a:r>
          </a:p>
          <a:p>
            <a:r>
              <a:rPr lang="cs-CZ" dirty="0" smtClean="0"/>
              <a:t>Př. KDYŽ (B2&lt;1,7;přijat;nepřijat)</a:t>
            </a:r>
          </a:p>
          <a:p>
            <a:pPr lvl="1"/>
            <a:r>
              <a:rPr lang="cs-CZ" dirty="0" smtClean="0"/>
              <a:t>Podmínka – charakterizujeme podmínku např. B2&lt;1,7……v buňce B2 musí být číslo menší než 1,7</a:t>
            </a:r>
          </a:p>
          <a:p>
            <a:pPr lvl="1"/>
            <a:r>
              <a:rPr lang="cs-CZ" dirty="0" smtClean="0"/>
              <a:t>Charakterizujeme, co se stane, když v buňce B2 je číslo menší jako 1,7………..napíše se do příslušné buňky slovo </a:t>
            </a:r>
            <a:r>
              <a:rPr lang="cs-CZ" b="1" dirty="0" smtClean="0"/>
              <a:t>přijat</a:t>
            </a:r>
            <a:endParaRPr lang="cs-CZ" dirty="0" smtClean="0"/>
          </a:p>
          <a:p>
            <a:pPr lvl="1"/>
            <a:r>
              <a:rPr lang="cs-CZ" dirty="0" smtClean="0"/>
              <a:t>Charakterizujeme, co se stane, když v buňce B2 je číslo větší jako 1,7…………napíše se do příslušné buňky slovo </a:t>
            </a:r>
            <a:r>
              <a:rPr lang="cs-CZ" b="1" dirty="0" smtClean="0"/>
              <a:t>nepřijat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20023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Logická funkce Když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Jak vložím funkci Když</a:t>
            </a:r>
          </a:p>
          <a:p>
            <a:pPr lvl="1"/>
            <a:r>
              <a:rPr lang="cs-CZ" dirty="0" smtClean="0"/>
              <a:t>Nejjednodušší způsob</a:t>
            </a:r>
          </a:p>
          <a:p>
            <a:pPr marL="457200" lvl="1" indent="0">
              <a:buNone/>
            </a:pPr>
            <a:r>
              <a:rPr lang="cs-CZ" b="1" dirty="0" smtClean="0"/>
              <a:t>Vložit –  Vložit funkci – Když – </a:t>
            </a:r>
            <a:r>
              <a:rPr lang="cs-CZ" b="1" i="1" dirty="0" smtClean="0"/>
              <a:t>a zadáme parametry</a:t>
            </a:r>
          </a:p>
          <a:p>
            <a:pPr marL="457200" lvl="1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9" r="56687" b="15133"/>
          <a:stretch/>
        </p:blipFill>
        <p:spPr bwMode="auto">
          <a:xfrm>
            <a:off x="3635896" y="3212976"/>
            <a:ext cx="4187405" cy="3505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5797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Řešený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Sestav tabulku se jmény svých kamarádů (1. sloupec) a do druhého sloupce zadej aritmetický průměr jejich známek. Pokud bude průměr známek menší jako 1,5 do třetího sloupce se napíše Prospěl s vyznamenáním, pokud bude průměr známek větší jako 1,5 do třetího sloupce se napíše </a:t>
            </a:r>
            <a:r>
              <a:rPr lang="cs-CZ" dirty="0" smtClean="0"/>
              <a:t>Prospěl.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8252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Sestavená tabulka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497121"/>
              </p:ext>
            </p:extLst>
          </p:nvPr>
        </p:nvGraphicFramePr>
        <p:xfrm>
          <a:off x="1042988" y="2420938"/>
          <a:ext cx="5610225" cy="343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List" r:id="rId3" imgW="5610181" imgH="3438414" progId="Excel.Sheet.12">
                  <p:embed/>
                </p:oleObj>
              </mc:Choice>
              <mc:Fallback>
                <p:oleObj name="List" r:id="rId3" imgW="5610181" imgH="34384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2988" y="2420938"/>
                        <a:ext cx="5610225" cy="343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4020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426</Words>
  <Application>Microsoft Office PowerPoint</Application>
  <PresentationFormat>Předvádění na obrazovce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Motiv systému Office</vt:lpstr>
      <vt:lpstr>List</vt:lpstr>
      <vt:lpstr>Prezentace aplikace PowerPoint</vt:lpstr>
      <vt:lpstr>Prezentace aplikace PowerPoint</vt:lpstr>
      <vt:lpstr>Logická funkce Když</vt:lpstr>
      <vt:lpstr>Logická funkce Když</vt:lpstr>
      <vt:lpstr>Logická funkce Když - užití</vt:lpstr>
      <vt:lpstr>Logická funkce Když - zápis</vt:lpstr>
      <vt:lpstr>Logická funkce Když</vt:lpstr>
      <vt:lpstr>Řešený příklad</vt:lpstr>
      <vt:lpstr>Postup</vt:lpstr>
      <vt:lpstr>Prezentace aplikace PowerPoint</vt:lpstr>
      <vt:lpstr>Prezentace aplikace PowerPoint</vt:lpstr>
      <vt:lpstr>Příklady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Logická funkce Když</dc:title>
  <dc:creator>Uživatel</dc:creator>
  <cp:lastModifiedBy>Uživatel</cp:lastModifiedBy>
  <cp:revision>7</cp:revision>
  <dcterms:created xsi:type="dcterms:W3CDTF">2012-04-11T19:30:04Z</dcterms:created>
  <dcterms:modified xsi:type="dcterms:W3CDTF">2012-04-12T18:12:23Z</dcterms:modified>
</cp:coreProperties>
</file>