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7335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0079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791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9287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80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492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4747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7909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07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534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7276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567EB-2681-4DD0-9CA5-C2D2ABFEEE21}" type="datetimeFigureOut">
              <a:rPr lang="cs-CZ" smtClean="0"/>
              <a:t>19.6.2012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5E4DFE-665E-45FA-A79C-D9F080A3052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1154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Grafy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Vytvoření a vložení</a:t>
            </a:r>
          </a:p>
          <a:p>
            <a:r>
              <a:rPr lang="cs-CZ" dirty="0" smtClean="0"/>
              <a:t>Typy grafů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082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Grafy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Každá tabulka v Excelu se dá doplnit grafem</a:t>
            </a:r>
          </a:p>
          <a:p>
            <a:r>
              <a:rPr lang="cs-CZ" dirty="0" smtClean="0"/>
              <a:t>Graf je názornější, přehlednější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517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Typy grafů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Dvojrozměrné nebo trojrozměrné</a:t>
            </a:r>
          </a:p>
          <a:p>
            <a:pPr lvl="1"/>
            <a:r>
              <a:rPr lang="cs-CZ" dirty="0" smtClean="0"/>
              <a:t>Sloupcové</a:t>
            </a:r>
          </a:p>
          <a:p>
            <a:pPr lvl="1"/>
            <a:r>
              <a:rPr lang="cs-CZ" dirty="0" smtClean="0"/>
              <a:t>Spojnicové</a:t>
            </a:r>
          </a:p>
          <a:p>
            <a:pPr lvl="1"/>
            <a:r>
              <a:rPr lang="cs-CZ" dirty="0" smtClean="0"/>
              <a:t>Bodové</a:t>
            </a:r>
          </a:p>
          <a:p>
            <a:pPr lvl="1"/>
            <a:r>
              <a:rPr lang="cs-CZ" dirty="0" smtClean="0"/>
              <a:t>Výsečové</a:t>
            </a:r>
          </a:p>
          <a:p>
            <a:pPr lvl="1"/>
            <a:r>
              <a:rPr lang="cs-CZ" dirty="0" smtClean="0"/>
              <a:t>Kuželové</a:t>
            </a:r>
          </a:p>
          <a:p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554" t="5953" r="42327" b="75396"/>
          <a:stretch/>
        </p:blipFill>
        <p:spPr bwMode="auto">
          <a:xfrm>
            <a:off x="827584" y="4653136"/>
            <a:ext cx="6048672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497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Zásady tvoření grafů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Odhadnout, který typ grafu použiji, ne každý je výstižný pro určitou situaci</a:t>
            </a:r>
          </a:p>
          <a:p>
            <a:r>
              <a:rPr lang="cs-CZ" dirty="0" smtClean="0"/>
              <a:t>„nepřeplácat“ – pozor na příliš mnoho grafických prvků</a:t>
            </a:r>
          </a:p>
          <a:p>
            <a:r>
              <a:rPr lang="cs-CZ" dirty="0" smtClean="0"/>
              <a:t>Zkontrolovat popisky os</a:t>
            </a:r>
          </a:p>
          <a:p>
            <a:r>
              <a:rPr lang="cs-CZ" dirty="0" smtClean="0"/>
              <a:t>Zhodnotit, zda graf opravdu vystihuje to, co jste chtěli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56079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Vložený graf je vhodné popsat</a:t>
            </a:r>
          </a:p>
          <a:p>
            <a:r>
              <a:rPr lang="cs-CZ" dirty="0" smtClean="0"/>
              <a:t>Zvolit, zda graf bude vedle tabulky nebo na novém listu</a:t>
            </a:r>
          </a:p>
          <a:p>
            <a:r>
              <a:rPr lang="cs-CZ" dirty="0" smtClean="0"/>
              <a:t>Graf se po vytvoření dá dále upravovat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10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Vložení grafu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Graf je možné vložit na základě dat s tabulky</a:t>
            </a:r>
          </a:p>
          <a:p>
            <a:r>
              <a:rPr lang="cs-CZ" dirty="0" smtClean="0"/>
              <a:t>Označíme oblast v tabulce – nejlépe i se záhlavím tabulky</a:t>
            </a:r>
          </a:p>
          <a:p>
            <a:r>
              <a:rPr lang="cs-CZ" dirty="0" smtClean="0"/>
              <a:t>Vložení – vybrat typ grafu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24508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01" t="2382" r="46008" b="23214"/>
          <a:stretch/>
        </p:blipFill>
        <p:spPr bwMode="auto">
          <a:xfrm>
            <a:off x="755576" y="476672"/>
            <a:ext cx="6647543" cy="5442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758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výsledek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16" t="16865" r="42104" b="16469"/>
          <a:stretch/>
        </p:blipFill>
        <p:spPr bwMode="auto">
          <a:xfrm>
            <a:off x="899592" y="1052736"/>
            <a:ext cx="70104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31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121</Words>
  <Application>Microsoft Office PowerPoint</Application>
  <PresentationFormat>Předvádění na obrazovce (4:3)</PresentationFormat>
  <Paragraphs>27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Motiv systému Office</vt:lpstr>
      <vt:lpstr>Grafy</vt:lpstr>
      <vt:lpstr>Grafy</vt:lpstr>
      <vt:lpstr>Typy grafů</vt:lpstr>
      <vt:lpstr>Zásady tvoření grafů</vt:lpstr>
      <vt:lpstr>Prezentace aplikace PowerPoint</vt:lpstr>
      <vt:lpstr>Vložení grafu</vt:lpstr>
      <vt:lpstr>Prezentace aplikace PowerPoint</vt:lpstr>
      <vt:lpstr>výsledek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Grafy</dc:title>
  <dc:creator>Uživatel</dc:creator>
  <cp:lastModifiedBy>Uživatel</cp:lastModifiedBy>
  <cp:revision>5</cp:revision>
  <dcterms:created xsi:type="dcterms:W3CDTF">2012-06-19T19:17:57Z</dcterms:created>
  <dcterms:modified xsi:type="dcterms:W3CDTF">2012-06-19T20:03:16Z</dcterms:modified>
</cp:coreProperties>
</file>